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27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71" r:id="rId10"/>
    <p:sldId id="272" r:id="rId11"/>
    <p:sldId id="273" r:id="rId12"/>
    <p:sldId id="274" r:id="rId13"/>
    <p:sldId id="276" r:id="rId14"/>
    <p:sldId id="277" r:id="rId15"/>
    <p:sldId id="279" r:id="rId16"/>
    <p:sldId id="282" r:id="rId17"/>
    <p:sldId id="285" r:id="rId18"/>
    <p:sldId id="286" r:id="rId19"/>
    <p:sldId id="287" r:id="rId20"/>
    <p:sldId id="289" r:id="rId21"/>
    <p:sldId id="290" r:id="rId22"/>
    <p:sldId id="291" r:id="rId23"/>
    <p:sldId id="293" r:id="rId24"/>
    <p:sldId id="294" r:id="rId25"/>
    <p:sldId id="295" r:id="rId26"/>
    <p:sldId id="298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5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41" d="100"/>
          <a:sy n="41" d="100"/>
        </p:scale>
        <p:origin x="15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77EE7CE9-E15B-252E-6F7E-44E47A2B9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2763" y="2990851"/>
            <a:ext cx="9438084" cy="2476500"/>
          </a:xfrm>
        </p:spPr>
        <p:txBody>
          <a:bodyPr/>
          <a:lstStyle/>
          <a:p>
            <a:pPr eaLnBrk="1"/>
            <a:r>
              <a:rPr lang="en-US" altLang="en-US" sz="6000" dirty="0"/>
              <a:t>CS 220 / CS319 </a:t>
            </a:r>
            <a:br>
              <a:rPr lang="en-US" altLang="en-US" sz="6000" dirty="0"/>
            </a:br>
            <a:r>
              <a:rPr lang="en-US" sz="6000" dirty="0"/>
              <a:t>Dictionary Nesting</a:t>
            </a:r>
            <a:endParaRPr lang="en-US" altLang="en-US" sz="6000" dirty="0"/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DE65C9D5-7927-FF86-AD33-7A9EDFE5920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2576910" y="5791200"/>
            <a:ext cx="7848601" cy="847725"/>
          </a:xfrm>
        </p:spPr>
        <p:txBody>
          <a:bodyPr anchor="t">
            <a:normAutofit fontScale="92500" lnSpcReduction="10000"/>
          </a:bodyPr>
          <a:lstStyle/>
          <a:p>
            <a:pPr eaLnBrk="1">
              <a:spcBef>
                <a:spcPct val="0"/>
              </a:spcBef>
              <a:buSzTx/>
            </a:pPr>
            <a:r>
              <a:rPr lang="en-US" altLang="en-US" sz="2774"/>
              <a:t>Department of Computer Sciences</a:t>
            </a:r>
          </a:p>
          <a:p>
            <a:pPr eaLnBrk="1">
              <a:spcBef>
                <a:spcPct val="0"/>
              </a:spcBef>
              <a:buSzTx/>
            </a:pPr>
            <a:r>
              <a:rPr lang="en-US" altLang="en-US" sz="2774"/>
              <a:t>University of Wisconsin-Madison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14" name="bins = {…">
            <a:extLst>
              <a:ext uri="{FF2B5EF4-FFF2-40B4-BE49-F238E27FC236}">
                <a16:creationId xmlns:a16="http://schemas.microsoft.com/office/drawing/2014/main" id="{5B4D4B7C-6DA7-474E-9761-445C50B3130B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b="1" dirty="0"/>
            </a:br>
            <a:r>
              <a:rPr sz="2200" dirty="0"/>
              <a:t>text: AAAAABBCCC</a:t>
            </a:r>
            <a:br>
              <a:rPr sz="2200" b="1" dirty="0"/>
            </a:br>
            <a:r>
              <a:rPr sz="2200" dirty="0"/>
              <a:t>A: 50%</a:t>
            </a:r>
            <a:br>
              <a:rPr sz="2200" dirty="0"/>
            </a:br>
            <a:r>
              <a:rPr sz="2200" dirty="0"/>
              <a:t>B: 20%</a:t>
            </a:r>
            <a:br>
              <a:rPr sz="2200" dirty="0"/>
            </a:br>
            <a:r>
              <a:rPr sz="2200" dirty="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174172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</TotalTime>
  <Words>3057</Words>
  <Application>Microsoft Office PowerPoint</Application>
  <PresentationFormat>Custom</PresentationFormat>
  <Paragraphs>589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Courier</vt:lpstr>
      <vt:lpstr>Gill Sans</vt:lpstr>
      <vt:lpstr>Gill Sans Light</vt:lpstr>
      <vt:lpstr>Gill Sans SemiBold</vt:lpstr>
      <vt:lpstr>Menlo</vt:lpstr>
      <vt:lpstr>White</vt:lpstr>
      <vt:lpstr>CS 220 / CS319 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Bins with lists and dicts</vt:lpstr>
      <vt:lpstr>Demo 1: Average Age per Section</vt:lpstr>
      <vt:lpstr>Today's Outline</vt:lpstr>
      <vt:lpstr>Table Representation</vt:lpstr>
      <vt:lpstr>Demo 2: Table Transform</vt:lpstr>
      <vt:lpstr>Today's Outline</vt:lpstr>
      <vt:lpstr>Challenge: Letter Frequency</vt:lpstr>
      <vt:lpstr>Challenge: Letter Frequency</vt:lpstr>
      <vt:lpstr>Challenge: Letter Frequency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dc:creator>Gurmail Singh</dc:creator>
  <cp:lastModifiedBy>Gurmail Singh</cp:lastModifiedBy>
  <cp:revision>38</cp:revision>
  <dcterms:modified xsi:type="dcterms:W3CDTF">2023-03-08T18:29:06Z</dcterms:modified>
</cp:coreProperties>
</file>